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5"/>
  </p:notesMasterIdLst>
  <p:handoutMasterIdLst>
    <p:handoutMasterId r:id="rId16"/>
  </p:handoutMasterIdLst>
  <p:sldIdLst>
    <p:sldId id="256" r:id="rId2"/>
    <p:sldId id="380" r:id="rId3"/>
    <p:sldId id="418" r:id="rId4"/>
    <p:sldId id="427" r:id="rId5"/>
    <p:sldId id="419" r:id="rId6"/>
    <p:sldId id="428" r:id="rId7"/>
    <p:sldId id="424" r:id="rId8"/>
    <p:sldId id="422" r:id="rId9"/>
    <p:sldId id="425" r:id="rId10"/>
    <p:sldId id="415" r:id="rId11"/>
    <p:sldId id="426" r:id="rId12"/>
    <p:sldId id="421" r:id="rId13"/>
    <p:sldId id="409" r:id="rId14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/>
    <p:restoredTop sz="93794" autoAdjust="0"/>
  </p:normalViewPr>
  <p:slideViewPr>
    <p:cSldViewPr snapToGrid="0">
      <p:cViewPr varScale="1">
        <p:scale>
          <a:sx n="56" d="100"/>
          <a:sy n="56" d="100"/>
        </p:scale>
        <p:origin x="240" y="264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8/1/19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tiff>
</file>

<file path=ppt/media/image11.gi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7110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157810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video" Target="https://www.youtube.com/embed/Y3nGkzbc0JE?feature=oembed" TargetMode="External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/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45B35-388C-5945-9B22-ED547D4134F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Immutability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10573924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/>
              <a:t>Potential problems </a:t>
            </a:r>
            <a:r>
              <a:rPr lang="en-US" dirty="0"/>
              <a:t>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Advanced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a real project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5D20E1C-B280-7C4A-B46E-D02B4D701C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45877" y="395300"/>
            <a:ext cx="5777331" cy="12503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45B35-388C-5945-9B22-ED547D4134F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06377D78-90A2-3349-8AAF-68B8A474B591}"/>
              </a:ext>
            </a:extLst>
          </p:cNvPr>
          <p:cNvSpPr/>
          <p:nvPr/>
        </p:nvSpPr>
        <p:spPr>
          <a:xfrm>
            <a:off x="11460479" y="539277"/>
            <a:ext cx="10110963" cy="121571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using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Redux.Models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using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Xamarin.Forms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namespace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Redux.ViewModels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public class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: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BaseViewModel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private </a:t>
            </a:r>
            <a:r>
              <a:rPr lang="en-NZ" altLang="ko-KR" sz="1600" b="0" dirty="0" err="1">
                <a:solidFill>
                  <a:srgbClr val="CC7832"/>
                </a:solidFill>
                <a:latin typeface="Menlo" panose="020B0609030804020204" pitchFamily="49" charset="0"/>
              </a:rPr>
              <a:t>readonly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Item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_item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private </a:t>
            </a:r>
            <a:r>
              <a:rPr lang="en-NZ" altLang="ko-KR" sz="1600" b="0" dirty="0" err="1">
                <a:solidFill>
                  <a:srgbClr val="CC7832"/>
                </a:solidFill>
                <a:latin typeface="Menlo" panose="020B0609030804020204" pitchFamily="49" charset="0"/>
              </a:rPr>
              <a:t>readonly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(Item item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,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)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_item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 item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public string </a:t>
            </a:r>
            <a: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  <a:t>Text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=&gt;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Text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int </a:t>
            </a:r>
            <a: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  <a:t>Quantity</a:t>
            </a:r>
            <a:b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get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=&gt;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Quantity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set</a:t>
            </a:r>
            <a:b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Quantity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=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value;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itemsViewModel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FFC66D"/>
                </a:solidFill>
                <a:latin typeface="Menlo" panose="020B0609030804020204" pitchFamily="49" charset="0"/>
              </a:rPr>
              <a:t>UpdateSummaries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()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public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1600" b="0" dirty="0" err="1">
                <a:solidFill>
                  <a:srgbClr val="808080"/>
                </a:solidFill>
                <a:latin typeface="Menlo" panose="020B0609030804020204" pitchFamily="49" charset="0"/>
              </a:rPr>
              <a:t>TextColor</a:t>
            </a:r>
            <a:b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808080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get</a:t>
            </a:r>
            <a:b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FFC66D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switch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(</a:t>
            </a:r>
            <a:r>
              <a:rPr lang="en-NZ" altLang="ko-KR" sz="16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item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Category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)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{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case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ItemCategory.</a:t>
            </a:r>
            <a:r>
              <a:rPr lang="en-NZ" altLang="ko-KR" sz="1600" b="0" i="1" dirty="0" err="1">
                <a:solidFill>
                  <a:srgbClr val="9876AA"/>
                </a:solidFill>
                <a:latin typeface="Menlo" panose="020B0609030804020204" pitchFamily="49" charset="0"/>
              </a:rPr>
              <a:t>Fruit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: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return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Orange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    case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ItemCategory.</a:t>
            </a:r>
            <a:r>
              <a:rPr lang="en-NZ" altLang="ko-KR" sz="1600" b="0" i="1" dirty="0" err="1">
                <a:solidFill>
                  <a:srgbClr val="9876AA"/>
                </a:solidFill>
                <a:latin typeface="Menlo" panose="020B0609030804020204" pitchFamily="49" charset="0"/>
              </a:rPr>
              <a:t>Vegetable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: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return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Green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    case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ItemCategory.</a:t>
            </a:r>
            <a:r>
              <a:rPr lang="en-NZ" altLang="ko-KR" sz="1600" b="0" i="1" dirty="0" err="1">
                <a:solidFill>
                  <a:srgbClr val="9876AA"/>
                </a:solidFill>
                <a:latin typeface="Menlo" panose="020B0609030804020204" pitchFamily="49" charset="0"/>
              </a:rPr>
              <a:t>Meat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: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return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Red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    default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: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            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return </a:t>
            </a:r>
            <a:r>
              <a:rPr lang="en-NZ" altLang="ko-KR" sz="1600" b="0" dirty="0" err="1">
                <a:solidFill>
                  <a:srgbClr val="A9B7C6"/>
                </a:solidFill>
                <a:latin typeface="Menlo" panose="020B0609030804020204" pitchFamily="49" charset="0"/>
              </a:rPr>
              <a:t>Color.</a:t>
            </a:r>
            <a:r>
              <a:rPr lang="en-NZ" altLang="ko-KR" sz="1600" b="0" dirty="0" err="1">
                <a:solidFill>
                  <a:srgbClr val="9876AA"/>
                </a:solidFill>
                <a:latin typeface="Menlo" panose="020B0609030804020204" pitchFamily="49" charset="0"/>
              </a:rPr>
              <a:t>Gray</a:t>
            </a: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    </a:t>
            </a: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    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    }</a:t>
            </a:r>
            <a:b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16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GB" altLang="ko-KR" sz="1600" b="0" dirty="0">
              <a:latin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02053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 change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UI Mapping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Service calls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Propagation</a:t>
            </a:r>
            <a:endParaRPr lang="en-US" dirty="0">
              <a:solidFill>
                <a:schemeClr val="bg1"/>
              </a:solidFill>
            </a:endParaRP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953C694F-3DEF-0947-B180-AF52C6470AE9}"/>
              </a:ext>
            </a:extLst>
          </p:cNvPr>
          <p:cNvCxnSpPr>
            <a:cxnSpLocks/>
          </p:cNvCxnSpPr>
          <p:nvPr/>
        </p:nvCxnSpPr>
        <p:spPr>
          <a:xfrm flipH="1" flipV="1">
            <a:off x="17682118" y="9539436"/>
            <a:ext cx="1486383" cy="778255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3D4B7-1AE9-9044-8559-FEADB0D1303B}"/>
              </a:ext>
            </a:extLst>
          </p:cNvPr>
          <p:cNvCxnSpPr>
            <a:cxnSpLocks/>
          </p:cNvCxnSpPr>
          <p:nvPr/>
        </p:nvCxnSpPr>
        <p:spPr>
          <a:xfrm flipH="1" flipV="1">
            <a:off x="17737474" y="6664080"/>
            <a:ext cx="2223209" cy="785575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C15C23E-726A-554A-92C0-5EDE3CD50C66}"/>
              </a:ext>
            </a:extLst>
          </p:cNvPr>
          <p:cNvSpPr/>
          <p:nvPr/>
        </p:nvSpPr>
        <p:spPr>
          <a:xfrm>
            <a:off x="19435313" y="10337073"/>
            <a:ext cx="33890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UI 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1485664" y="2999719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A02F24-5755-1F48-BD94-E0F484D74996}"/>
              </a:ext>
            </a:extLst>
          </p:cNvPr>
          <p:cNvSpPr/>
          <p:nvPr/>
        </p:nvSpPr>
        <p:spPr>
          <a:xfrm>
            <a:off x="20190346" y="7204723"/>
            <a:ext cx="35205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Propagation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9328201" y="2596386"/>
            <a:ext cx="1918952" cy="668658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F1C74-AD3F-7B48-A3F4-56E9BEDCF5D0}"/>
              </a:ext>
            </a:extLst>
          </p:cNvPr>
          <p:cNvSpPr/>
          <p:nvPr/>
        </p:nvSpPr>
        <p:spPr>
          <a:xfrm>
            <a:off x="20262166" y="4246215"/>
            <a:ext cx="370806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 change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47F7F1-2C28-2E48-8995-82B2E66218CD}"/>
              </a:ext>
            </a:extLst>
          </p:cNvPr>
          <p:cNvCxnSpPr>
            <a:cxnSpLocks/>
          </p:cNvCxnSpPr>
          <p:nvPr/>
        </p:nvCxnSpPr>
        <p:spPr>
          <a:xfrm flipH="1">
            <a:off x="16816039" y="4661713"/>
            <a:ext cx="3374307" cy="1433586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Code!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ED45B35-388C-5945-9B22-ED547D4134F3}"/>
              </a:ext>
            </a:extLst>
          </p:cNvPr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689308B1-463D-8846-B171-7D1D0C0F45E0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878873645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But First!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3"/>
            <a:ext cx="22286912" cy="2975928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</a:t>
            </a: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>
                <a:latin typeface="Segoe UI Light" charset="0"/>
                <a:ea typeface="Segoe UI Light" charset="0"/>
                <a:cs typeface="Segoe UI Light" charset="0"/>
              </a:rPr>
              <a:t>Hot Reload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3" name="XAML Hot Reload for Xamarin.Forms">
            <a:hlinkClick r:id="" action="ppaction://media"/>
            <a:extLst>
              <a:ext uri="{FF2B5EF4-FFF2-40B4-BE49-F238E27FC236}">
                <a16:creationId xmlns:a16="http://schemas.microsoft.com/office/drawing/2014/main" id="{C70F6346-9A8D-0D45-92DE-3B065C52A2E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5193824" y="3785077"/>
            <a:ext cx="16538416" cy="93028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D0887-58B5-3F41-A652-77767470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080" y="2386584"/>
            <a:ext cx="15128368" cy="9500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833031"/>
            <a:ext cx="12192000" cy="355481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8272</TotalTime>
  <Words>170</Words>
  <Application>Microsoft Macintosh PowerPoint</Application>
  <PresentationFormat>Custom</PresentationFormat>
  <Paragraphs>88</Paragraphs>
  <Slides>13</Slides>
  <Notes>11</Notes>
  <HiddenSlides>0</HiddenSlides>
  <MMClips>1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4" baseType="lpstr">
      <vt:lpstr>.AppleSystemUIFont</vt:lpstr>
      <vt:lpstr>Segoe UI Light</vt:lpstr>
      <vt:lpstr>Arial</vt:lpstr>
      <vt:lpstr>Avenir Roman</vt:lpstr>
      <vt:lpstr>Calibri</vt:lpstr>
      <vt:lpstr>Calibri Light</vt:lpstr>
      <vt:lpstr>Menlo</vt:lpstr>
      <vt:lpstr>Segoe UI</vt:lpstr>
      <vt:lpstr>Segoe UI Semibold</vt:lpstr>
      <vt:lpstr>Times New Roman</vt:lpstr>
      <vt:lpstr>Custom Design</vt:lpstr>
      <vt:lpstr>PowerPoint Presentation</vt:lpstr>
      <vt:lpstr>What to expect</vt:lpstr>
      <vt:lpstr>MVVM app</vt:lpstr>
      <vt:lpstr>Code!</vt:lpstr>
      <vt:lpstr>Potential problems</vt:lpstr>
      <vt:lpstr>Code!</vt:lpstr>
      <vt:lpstr>But First!</vt:lpstr>
      <vt:lpstr>Redux</vt:lpstr>
      <vt:lpstr>Redux</vt:lpstr>
      <vt:lpstr>Code!</vt:lpstr>
      <vt:lpstr>Real project considerations</vt:lpstr>
      <vt:lpstr>More reading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Microsoft Office User</cp:lastModifiedBy>
  <cp:revision>356</cp:revision>
  <cp:lastPrinted>2015-12-14T23:08:45Z</cp:lastPrinted>
  <dcterms:modified xsi:type="dcterms:W3CDTF">2019-08-01T02:43:53Z</dcterms:modified>
</cp:coreProperties>
</file>